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63" r:id="rId2"/>
    <p:sldId id="256" r:id="rId3"/>
    <p:sldId id="266" r:id="rId4"/>
    <p:sldId id="264" r:id="rId5"/>
    <p:sldId id="267" r:id="rId6"/>
    <p:sldId id="265" r:id="rId7"/>
    <p:sldId id="269" r:id="rId8"/>
    <p:sldId id="268" r:id="rId9"/>
    <p:sldId id="262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</p:sldIdLst>
  <p:sldSz cx="9144000" cy="6858000" type="screen4x3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 snapToGrid="0">
      <p:cViewPr>
        <p:scale>
          <a:sx n="100" d="100"/>
          <a:sy n="100" d="100"/>
        </p:scale>
        <p:origin x="-38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4545A7F-67F6-4B23-ACE4-07E4C504C192}" type="datetimeFigureOut">
              <a:rPr lang="hr-HR"/>
              <a:pPr>
                <a:defRPr/>
              </a:pPr>
              <a:t>24.11.2011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B9862A2-7FE2-45B5-85D1-BC22513C2F3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6F92CD-D392-40D2-80A2-D66DE505BE75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21507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A85FDB-053B-433B-972F-C1917F006285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D18DD-34D8-49AC-8518-9C33EE7AA631}" type="datetimeFigureOut">
              <a:rPr lang="hr-HR"/>
              <a:pPr>
                <a:defRPr/>
              </a:pPr>
              <a:t>24.11.2011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3F4B7-CDAD-4F53-BE86-E975DBE46A6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BFE0B-EC3B-4E1F-8516-E8D04927D77D}" type="datetimeFigureOut">
              <a:rPr lang="hr-HR"/>
              <a:pPr>
                <a:defRPr/>
              </a:pPr>
              <a:t>24.11.2011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8F976-8726-4D8C-8C97-BB6095B2E45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24A5A-CC68-4463-8FE0-C0721103CCBF}" type="datetimeFigureOut">
              <a:rPr lang="hr-HR"/>
              <a:pPr>
                <a:defRPr/>
              </a:pPr>
              <a:t>24.11.2011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C818B-AE95-4229-81E2-0E5D59C15D4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72D97-7EE4-4EC0-A64B-6E143D7E43B8}" type="datetimeFigureOut">
              <a:rPr lang="hr-HR"/>
              <a:pPr>
                <a:defRPr/>
              </a:pPr>
              <a:t>24.11.2011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2FE5F-B1BD-4FDE-BD23-7A7AF881FE5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71DAD-3C71-41BE-84A8-3FDB3A951014}" type="datetimeFigureOut">
              <a:rPr lang="hr-HR"/>
              <a:pPr>
                <a:defRPr/>
              </a:pPr>
              <a:t>24.11.2011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082A-0FC6-4C54-A193-3A44C6AB062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CC6CC-EC70-4870-8899-505D8890E239}" type="datetimeFigureOut">
              <a:rPr lang="hr-HR"/>
              <a:pPr>
                <a:defRPr/>
              </a:pPr>
              <a:t>24.11.2011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3379A-8001-4C4B-AB82-7FE22CD57FC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A692D-DF41-4F45-A1A1-8E0B0235B356}" type="datetimeFigureOut">
              <a:rPr lang="hr-HR"/>
              <a:pPr>
                <a:defRPr/>
              </a:pPr>
              <a:t>24.11.2011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1A20-65D0-4162-814B-48B546D7B5D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5FCDD-1566-4F93-89DF-290DED9DACD5}" type="datetimeFigureOut">
              <a:rPr lang="hr-HR"/>
              <a:pPr>
                <a:defRPr/>
              </a:pPr>
              <a:t>24.11.2011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17C75-B27B-4353-B14D-84CB6F38F02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EA651-B7F5-4608-B5D9-F3FD62862D7E}" type="datetimeFigureOut">
              <a:rPr lang="hr-HR"/>
              <a:pPr>
                <a:defRPr/>
              </a:pPr>
              <a:t>24.11.2011</a:t>
            </a:fld>
            <a:endParaRPr lang="hr-H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497D9-2CEB-4AF5-B6D2-3D7498E439F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44FD5-25BE-4BF2-9D8C-9CEDC8602063}" type="datetimeFigureOut">
              <a:rPr lang="hr-HR"/>
              <a:pPr>
                <a:defRPr/>
              </a:pPr>
              <a:t>24.11.2011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3E13B-0D67-4536-9035-06A50A406A5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CC2EE-0C63-4E96-B4F9-143705761765}" type="datetimeFigureOut">
              <a:rPr lang="hr-HR"/>
              <a:pPr>
                <a:defRPr/>
              </a:pPr>
              <a:t>24.11.2011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58A03-C3F7-45DF-85D8-A6E1B124FB2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hr-H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DF4919-479A-491D-B46E-D5A90DA63616}" type="datetimeFigureOut">
              <a:rPr lang="hr-HR"/>
              <a:pPr>
                <a:defRPr/>
              </a:pPr>
              <a:t>24.11.2011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B9EBB8-238D-4F95-B248-76575EF9C35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3"/>
          <a:srcRect t="18765" b="22716"/>
          <a:stretch>
            <a:fillRect/>
          </a:stretch>
        </p:blipFill>
        <p:spPr bwMode="auto">
          <a:xfrm>
            <a:off x="0" y="1714500"/>
            <a:ext cx="91440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997575" y="2133600"/>
            <a:ext cx="2554288" cy="1030288"/>
          </a:xfrm>
          <a:prstGeom prst="rect">
            <a:avLst/>
          </a:prstGeom>
          <a:noFill/>
          <a:ln w="349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baseline="-25000" dirty="0"/>
          </a:p>
        </p:txBody>
      </p:sp>
      <p:sp>
        <p:nvSpPr>
          <p:cNvPr id="14339" name="Rectangle 15"/>
          <p:cNvSpPr>
            <a:spLocks noChangeArrowheads="1"/>
          </p:cNvSpPr>
          <p:nvPr/>
        </p:nvSpPr>
        <p:spPr bwMode="auto">
          <a:xfrm>
            <a:off x="0" y="4884738"/>
            <a:ext cx="202882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400">
                <a:solidFill>
                  <a:srgbClr val="262626"/>
                </a:solidFill>
                <a:latin typeface="Impact" pitchFamily="34" charset="0"/>
              </a:rPr>
              <a:t>Rotor_Karepovac_TTTS</a:t>
            </a:r>
          </a:p>
          <a:p>
            <a:endParaRPr lang="hr-HR" sz="1400">
              <a:solidFill>
                <a:srgbClr val="262626"/>
              </a:solidFill>
              <a:latin typeface="Impact" pitchFamily="34" charset="0"/>
            </a:endParaRPr>
          </a:p>
          <a:p>
            <a:endParaRPr lang="hr-HR" sz="1400">
              <a:solidFill>
                <a:srgbClr val="262626"/>
              </a:solidFill>
              <a:latin typeface="Impact" pitchFamily="34" charset="0"/>
            </a:endParaRPr>
          </a:p>
          <a:p>
            <a:r>
              <a:rPr lang="hr-HR" sz="1400">
                <a:solidFill>
                  <a:srgbClr val="262626"/>
                </a:solidFill>
                <a:latin typeface="Impact" pitchFamily="34" charset="0"/>
              </a:rPr>
              <a:t>Anton Afrić</a:t>
            </a:r>
          </a:p>
          <a:p>
            <a:r>
              <a:rPr lang="hr-HR" sz="1400">
                <a:solidFill>
                  <a:srgbClr val="262626"/>
                </a:solidFill>
                <a:latin typeface="Impact" pitchFamily="34" charset="0"/>
              </a:rPr>
              <a:t>Duje Kovacevic</a:t>
            </a:r>
          </a:p>
          <a:p>
            <a:r>
              <a:rPr lang="hr-HR" sz="1400">
                <a:solidFill>
                  <a:srgbClr val="262626"/>
                </a:solidFill>
                <a:latin typeface="Impact" pitchFamily="34" charset="0"/>
              </a:rPr>
              <a:t>Ivan Miše</a:t>
            </a:r>
          </a:p>
          <a:p>
            <a:endParaRPr lang="hr-HR" sz="1400">
              <a:solidFill>
                <a:srgbClr val="262626"/>
              </a:solidFill>
              <a:latin typeface="Impact" pitchFamily="34" charset="0"/>
            </a:endParaRPr>
          </a:p>
          <a:p>
            <a:r>
              <a:rPr lang="hr-HR" sz="1400">
                <a:solidFill>
                  <a:srgbClr val="262626"/>
                </a:solidFill>
                <a:latin typeface="Impact" pitchFamily="34" charset="0"/>
              </a:rPr>
              <a:t>UR3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051050" y="5516563"/>
            <a:ext cx="7092950" cy="1341437"/>
          </a:xfrm>
        </p:spPr>
        <p:txBody>
          <a:bodyPr rtlCol="0">
            <a:normAutofit lnSpcReduction="10000"/>
          </a:bodyPr>
          <a:lstStyle/>
          <a:p>
            <a:pPr marL="0" indent="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2000" b="1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_PODRUČJE </a:t>
            </a:r>
            <a:r>
              <a:rPr lang="hr-HR" sz="2800" b="1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b</a:t>
            </a:r>
            <a:r>
              <a:rPr lang="hr-HR" sz="2000" b="1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_ ROTOR – KAREPOVAC – TTS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hr-HR" sz="2000" b="1" dirty="0" smtClean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0" indent="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1500" b="1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KATEDRA ZA URBANIZAM _ URBANISTIČKA RADIONICA 3 _ 2011.-2012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1500" b="1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GRUPA _ PAVIĆ-PAVELIĆ-BOGDANIĆ</a:t>
            </a:r>
            <a:endParaRPr lang="hr-HR" sz="15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hr-HR" smtClean="0"/>
          </a:p>
        </p:txBody>
      </p:sp>
      <p:pic>
        <p:nvPicPr>
          <p:cNvPr id="34818" name="Content Placeholder 3" descr="HPIM2038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835150" y="-26988"/>
            <a:ext cx="5184775" cy="688498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Content Placeholder 3" descr="IMG_0324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762000"/>
            <a:ext cx="9144000" cy="6096000"/>
          </a:xfrm>
        </p:spPr>
      </p:pic>
      <p:pic>
        <p:nvPicPr>
          <p:cNvPr id="36866" name="Picture 2" descr="rotor_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28688"/>
            <a:ext cx="9144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Content Placeholder 3" descr="IMG_0325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762000"/>
            <a:ext cx="9144000" cy="6096000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IMG_02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karepovac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92375"/>
            <a:ext cx="94932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IMG_029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IMG_028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IMG_025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IMG_027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C:\Users\Loka\Desktop\URBS 3\slike\urb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02275"/>
            <a:ext cx="9282113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 l="336" t="12013" b="8971"/>
          <a:stretch>
            <a:fillRect/>
          </a:stretch>
        </p:blipFill>
        <p:spPr bwMode="auto">
          <a:xfrm>
            <a:off x="0" y="1268413"/>
            <a:ext cx="91440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638175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s721 BlkCn BT" pitchFamily="34" charset="0"/>
              </a:rPr>
              <a:t>URBANA PRAVILA / VAŽEĆI PLANOVI / NAMJENA / CESTE I PUTEVI / VODOVOD / KANALIZACIJA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80400" y="5559425"/>
            <a:ext cx="8636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s721 BlkCn BT" pitchFamily="34" charset="0"/>
              </a:rPr>
              <a:t>ROTOR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97500" y="5564188"/>
            <a:ext cx="13795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s721 BlkCn BT" pitchFamily="34" charset="0"/>
              </a:rPr>
              <a:t>KAREPOVAC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24025" y="5559425"/>
            <a:ext cx="6572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s721 BlkCn BT" pitchFamily="34" charset="0"/>
              </a:rPr>
              <a:t>TTTS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karepovac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20938"/>
            <a:ext cx="914400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karepovac_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91440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IMG_030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prom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66813"/>
            <a:ext cx="9144000" cy="56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Content Placeholder 3" descr="IMG_0301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762000"/>
            <a:ext cx="9144000" cy="6096000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IMG_031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IMG_022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IMG_031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IMG_03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IMG_03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r-HR" smtClean="0"/>
          </a:p>
        </p:txBody>
      </p:sp>
      <p:sp>
        <p:nvSpPr>
          <p:cNvPr id="18434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r-HR" smtClean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/>
          <a:srcRect l="336" t="12013" b="8971"/>
          <a:stretch>
            <a:fillRect/>
          </a:stretch>
        </p:blipFill>
        <p:spPr bwMode="auto">
          <a:xfrm>
            <a:off x="0" y="1268413"/>
            <a:ext cx="91440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4"/>
          <p:cNvSpPr txBox="1">
            <a:spLocks/>
          </p:cNvSpPr>
          <p:nvPr/>
        </p:nvSpPr>
        <p:spPr>
          <a:xfrm>
            <a:off x="0" y="6334125"/>
            <a:ext cx="3646488" cy="52387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r-H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s721 BlkCn BT" pitchFamily="34" charset="0"/>
                <a:ea typeface="+mj-ea"/>
                <a:cs typeface="+mj-cs"/>
              </a:rPr>
              <a:t>Rotor / </a:t>
            </a:r>
            <a:r>
              <a:rPr lang="hr-HR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s721 BlkCn BT" pitchFamily="34" charset="0"/>
                <a:ea typeface="+mj-ea"/>
                <a:cs typeface="+mj-cs"/>
              </a:rPr>
              <a:t>Dračevac</a:t>
            </a:r>
            <a:endParaRPr lang="hr-HR" sz="2800" b="1" dirty="0">
              <a:solidFill>
                <a:schemeClr val="tx1">
                  <a:lumMod val="85000"/>
                  <a:lumOff val="15000"/>
                </a:schemeClr>
              </a:solidFill>
              <a:latin typeface="Swis721 BlkCn BT" pitchFamily="34" charset="0"/>
              <a:ea typeface="+mj-ea"/>
              <a:cs typeface="+mj-cs"/>
            </a:endParaRPr>
          </a:p>
        </p:txBody>
      </p:sp>
      <p:sp>
        <p:nvSpPr>
          <p:cNvPr id="8" name="Elipsa 7"/>
          <p:cNvSpPr/>
          <p:nvPr/>
        </p:nvSpPr>
        <p:spPr>
          <a:xfrm>
            <a:off x="0" y="1154113"/>
            <a:ext cx="2111375" cy="19812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put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113"/>
            <a:ext cx="91440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 descr="put_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66788"/>
            <a:ext cx="9144000" cy="589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 descr="IMG_030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IMG_030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IMG_031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 descr="IMG_031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Content Placeholder 3" descr="IMG_0165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762000"/>
            <a:ext cx="9144000" cy="6097588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Content Placeholder 3" descr="IMG_0166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762000"/>
            <a:ext cx="9144000" cy="6096000"/>
          </a:xfr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4" descr="IMG_017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IMG_017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Rezervirano mjesto sadržaja 7" descr="DSC08301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3376613"/>
            <a:ext cx="4075113" cy="3057525"/>
          </a:xfrm>
        </p:spPr>
      </p:pic>
      <p:sp>
        <p:nvSpPr>
          <p:cNvPr id="4" name="Rectangle 14"/>
          <p:cNvSpPr>
            <a:spLocks noGrp="1"/>
          </p:cNvSpPr>
          <p:nvPr>
            <p:ph type="title"/>
          </p:nvPr>
        </p:nvSpPr>
        <p:spPr>
          <a:xfrm>
            <a:off x="0" y="6581775"/>
            <a:ext cx="2252663" cy="276225"/>
          </a:xfrm>
        </p:spPr>
        <p:txBody>
          <a:bodyPr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wis721 BlkCn BT" pitchFamily="34" charset="0"/>
              </a:rPr>
              <a:t>Rotor / </a:t>
            </a:r>
            <a:r>
              <a:rPr lang="hr-HR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Swis721 BlkCn BT" pitchFamily="34" charset="0"/>
              </a:rPr>
              <a:t>Dračevac</a:t>
            </a:r>
            <a:endParaRPr lang="hr-HR" sz="1200" b="1" dirty="0">
              <a:solidFill>
                <a:schemeClr val="tx1">
                  <a:lumMod val="85000"/>
                  <a:lumOff val="15000"/>
                </a:schemeClr>
              </a:solidFill>
              <a:latin typeface="Swis721 BlkCn BT" pitchFamily="34" charset="0"/>
            </a:endParaRPr>
          </a:p>
        </p:txBody>
      </p:sp>
      <p:pic>
        <p:nvPicPr>
          <p:cNvPr id="20483" name="Picture 2" descr="C:\Documents and Settings\Korisnik\Desktop\UR_3\prezentacija\ur3_ karepovac_ ttts\DSC082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30175"/>
            <a:ext cx="40608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 descr="C:\Documents and Settings\Korisnik\Desktop\UR_3\prezentacija\ur3_ karepovac_ ttts\DSC0829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141288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C:\Documents and Settings\Korisnik\Desktop\UR_3\prezentacija\ur3_ karepovac_ ttts\DSC0829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5475" y="3386138"/>
            <a:ext cx="4044950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 descr="IMG_019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IMG_016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IMG_017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 descr="IMG_018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 descr="IMG_02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4775"/>
            <a:ext cx="9144000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 descr="IMG_019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 descr="tts_smec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0"/>
            <a:ext cx="5810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 descr="IMG_019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3" descr="tts_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1450" y="0"/>
            <a:ext cx="931545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 descr="tts_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3850" y="2420938"/>
            <a:ext cx="9834563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r-HR" smtClean="0"/>
          </a:p>
        </p:txBody>
      </p:sp>
      <p:sp>
        <p:nvSpPr>
          <p:cNvPr id="22530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r-HR" smtClean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 l="336" t="12013" b="8971"/>
          <a:stretch>
            <a:fillRect/>
          </a:stretch>
        </p:blipFill>
        <p:spPr bwMode="auto">
          <a:xfrm>
            <a:off x="0" y="1268413"/>
            <a:ext cx="91440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4"/>
          <p:cNvSpPr txBox="1">
            <a:spLocks/>
          </p:cNvSpPr>
          <p:nvPr/>
        </p:nvSpPr>
        <p:spPr>
          <a:xfrm>
            <a:off x="0" y="6334125"/>
            <a:ext cx="3646488" cy="52387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r-HR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s721 BlkCn BT" pitchFamily="34" charset="0"/>
                <a:ea typeface="+mj-ea"/>
                <a:cs typeface="+mj-cs"/>
              </a:rPr>
              <a:t>Karepovac</a:t>
            </a:r>
            <a:endParaRPr lang="hr-HR" sz="2800" b="1" dirty="0">
              <a:solidFill>
                <a:schemeClr val="tx1">
                  <a:lumMod val="85000"/>
                  <a:lumOff val="15000"/>
                </a:schemeClr>
              </a:solidFill>
              <a:latin typeface="Swis721 BlkCn BT" pitchFamily="34" charset="0"/>
              <a:ea typeface="+mj-ea"/>
              <a:cs typeface="+mj-cs"/>
            </a:endParaRPr>
          </a:p>
        </p:txBody>
      </p:sp>
      <p:sp>
        <p:nvSpPr>
          <p:cNvPr id="8" name="Elipsa 7"/>
          <p:cNvSpPr/>
          <p:nvPr/>
        </p:nvSpPr>
        <p:spPr>
          <a:xfrm>
            <a:off x="2155825" y="2232025"/>
            <a:ext cx="2808288" cy="2633663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 descr="tts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875" y="4292600"/>
            <a:ext cx="9923463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" descr="IMG_020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 descr="IMG_019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 descr="IMG_019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" descr="IMG_032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r-HR" smtClean="0"/>
          </a:p>
        </p:txBody>
      </p:sp>
      <p:sp>
        <p:nvSpPr>
          <p:cNvPr id="24578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r-HR" smtClean="0"/>
          </a:p>
        </p:txBody>
      </p:sp>
      <p:pic>
        <p:nvPicPr>
          <p:cNvPr id="24579" name="Picture 3" descr="C:\Documents and Settings\Korisnik\Desktop\UR_3\prezentacija\ur3_ karepovac_ ttts\DSC083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2813" y="2159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C:\Documents and Settings\Korisnik\Desktop\UR_3\prezentacija\ur3_ karepovac_ ttts\DSC083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3392488"/>
            <a:ext cx="406082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:\Documents and Settings\Korisnik\Desktop\UR_3\prezentacija\ur3_ karepovac_ ttts\DSC083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8688" y="3405188"/>
            <a:ext cx="4067175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C:\Documents and Settings\Korisnik\Desktop\UR_3\prezentacija\slike\STC_282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50" y="261938"/>
            <a:ext cx="4086225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4"/>
          <p:cNvSpPr txBox="1">
            <a:spLocks/>
          </p:cNvSpPr>
          <p:nvPr/>
        </p:nvSpPr>
        <p:spPr>
          <a:xfrm>
            <a:off x="0" y="6581775"/>
            <a:ext cx="2252663" cy="27622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r-HR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s721 BlkCn BT" pitchFamily="34" charset="0"/>
                <a:ea typeface="+mj-ea"/>
                <a:cs typeface="+mj-cs"/>
              </a:rPr>
              <a:t>Karepovac</a:t>
            </a:r>
            <a:endParaRPr lang="hr-HR" sz="1200" b="1" dirty="0">
              <a:solidFill>
                <a:schemeClr val="tx1">
                  <a:lumMod val="85000"/>
                  <a:lumOff val="15000"/>
                </a:schemeClr>
              </a:solidFill>
              <a:latin typeface="Swis721 BlkCn B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r-HR" smtClean="0"/>
          </a:p>
        </p:txBody>
      </p:sp>
      <p:sp>
        <p:nvSpPr>
          <p:cNvPr id="26626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r-HR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/>
          <a:srcRect l="336" t="12013" b="8971"/>
          <a:stretch>
            <a:fillRect/>
          </a:stretch>
        </p:blipFill>
        <p:spPr bwMode="auto">
          <a:xfrm>
            <a:off x="0" y="1268413"/>
            <a:ext cx="91440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4"/>
          <p:cNvSpPr txBox="1">
            <a:spLocks/>
          </p:cNvSpPr>
          <p:nvPr/>
        </p:nvSpPr>
        <p:spPr>
          <a:xfrm>
            <a:off x="0" y="6334125"/>
            <a:ext cx="3646488" cy="52387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r-H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s721 BlkCn BT" pitchFamily="34" charset="0"/>
                <a:ea typeface="+mj-ea"/>
                <a:cs typeface="+mj-cs"/>
              </a:rPr>
              <a:t>TTTS</a:t>
            </a:r>
          </a:p>
        </p:txBody>
      </p:sp>
      <p:sp>
        <p:nvSpPr>
          <p:cNvPr id="8" name="Elipsa 7"/>
          <p:cNvSpPr/>
          <p:nvPr/>
        </p:nvSpPr>
        <p:spPr>
          <a:xfrm>
            <a:off x="6335713" y="3217863"/>
            <a:ext cx="2808287" cy="263525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r-HR" smtClean="0"/>
          </a:p>
        </p:txBody>
      </p:sp>
      <p:sp>
        <p:nvSpPr>
          <p:cNvPr id="28674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r-HR" smtClean="0"/>
          </a:p>
        </p:txBody>
      </p:sp>
      <p:sp>
        <p:nvSpPr>
          <p:cNvPr id="4" name="Rectangle 14"/>
          <p:cNvSpPr txBox="1">
            <a:spLocks/>
          </p:cNvSpPr>
          <p:nvPr/>
        </p:nvSpPr>
        <p:spPr>
          <a:xfrm>
            <a:off x="0" y="6581775"/>
            <a:ext cx="2252663" cy="27622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r-H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s721 BlkCn BT" pitchFamily="34" charset="0"/>
                <a:ea typeface="+mj-ea"/>
                <a:cs typeface="+mj-cs"/>
              </a:rPr>
              <a:t>TTTS</a:t>
            </a:r>
          </a:p>
        </p:txBody>
      </p:sp>
      <p:pic>
        <p:nvPicPr>
          <p:cNvPr id="28676" name="Picture 2" descr="C:\Documents and Settings\Korisnik\Desktop\UR_3\prezentacija\ur3_ karepovac_ ttts\DSC083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688" y="187325"/>
            <a:ext cx="4202112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3" descr="F:\Urb 3\slike\IMG_28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206375"/>
            <a:ext cx="4179888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4" descr="F:\Urb 3\slike\IMG_28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925" y="34353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5" descr="F:\Urb 3\slike\IMG_284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2338" y="3459163"/>
            <a:ext cx="4183062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3"/>
          <a:srcRect l="336" t="12013" b="8971"/>
          <a:stretch>
            <a:fillRect/>
          </a:stretch>
        </p:blipFill>
        <p:spPr bwMode="auto">
          <a:xfrm>
            <a:off x="0" y="3149600"/>
            <a:ext cx="914400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3595688" y="4564063"/>
            <a:ext cx="1390650" cy="1328737"/>
          </a:xfrm>
          <a:prstGeom prst="ellipse">
            <a:avLst/>
          </a:prstGeom>
          <a:solidFill>
            <a:srgbClr val="0070C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4" name="Oval 3"/>
          <p:cNvSpPr/>
          <p:nvPr/>
        </p:nvSpPr>
        <p:spPr>
          <a:xfrm>
            <a:off x="7839075" y="5870575"/>
            <a:ext cx="925513" cy="862013"/>
          </a:xfrm>
          <a:prstGeom prst="ellipse">
            <a:avLst/>
          </a:prstGeom>
          <a:solidFill>
            <a:srgbClr val="0070C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5" name="Oval 4"/>
          <p:cNvSpPr/>
          <p:nvPr/>
        </p:nvSpPr>
        <p:spPr>
          <a:xfrm>
            <a:off x="207963" y="3175000"/>
            <a:ext cx="755650" cy="749300"/>
          </a:xfrm>
          <a:prstGeom prst="ellipse">
            <a:avLst/>
          </a:prstGeom>
          <a:solidFill>
            <a:srgbClr val="0070C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6" name="Oval 5"/>
          <p:cNvSpPr/>
          <p:nvPr/>
        </p:nvSpPr>
        <p:spPr>
          <a:xfrm>
            <a:off x="1560513" y="3763963"/>
            <a:ext cx="434975" cy="400050"/>
          </a:xfrm>
          <a:prstGeom prst="ellipse">
            <a:avLst/>
          </a:prstGeom>
          <a:solidFill>
            <a:srgbClr val="0070C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8283575" y="6118225"/>
            <a:ext cx="65881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s721 BlkCn BT" pitchFamily="34" charset="0"/>
              </a:rPr>
              <a:t>TTTS</a:t>
            </a:r>
          </a:p>
        </p:txBody>
      </p:sp>
      <p:sp>
        <p:nvSpPr>
          <p:cNvPr id="9" name="Rectangle 8"/>
          <p:cNvSpPr/>
          <p:nvPr/>
        </p:nvSpPr>
        <p:spPr>
          <a:xfrm>
            <a:off x="3933825" y="5046663"/>
            <a:ext cx="1379538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s721 BlkCn BT" pitchFamily="34" charset="0"/>
              </a:rPr>
              <a:t>KAREPOVAC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7838" y="3309938"/>
            <a:ext cx="8636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s721 BlkCn BT" pitchFamily="34" charset="0"/>
              </a:rPr>
              <a:t>ROTOR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08138" y="3794125"/>
            <a:ext cx="2360612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s721 BlkCn BT" pitchFamily="34" charset="0"/>
              </a:rPr>
              <a:t>VOJNI KOMPLEKS DRAČEVAC</a:t>
            </a:r>
          </a:p>
        </p:txBody>
      </p:sp>
      <p:pic>
        <p:nvPicPr>
          <p:cNvPr id="30730" name="Picture 2"/>
          <p:cNvPicPr>
            <a:picLocks noChangeAspect="1" noChangeArrowheads="1"/>
          </p:cNvPicPr>
          <p:nvPr/>
        </p:nvPicPr>
        <p:blipFill>
          <a:blip r:embed="rId4"/>
          <a:srcRect t="18765" b="22716"/>
          <a:stretch>
            <a:fillRect/>
          </a:stretch>
        </p:blipFill>
        <p:spPr bwMode="auto">
          <a:xfrm>
            <a:off x="0" y="-257175"/>
            <a:ext cx="91440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6429375" y="350838"/>
            <a:ext cx="166688" cy="160337"/>
          </a:xfrm>
          <a:prstGeom prst="ellipse">
            <a:avLst/>
          </a:prstGeom>
          <a:solidFill>
            <a:srgbClr val="0070C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6" name="Oval 15"/>
          <p:cNvSpPr/>
          <p:nvPr/>
        </p:nvSpPr>
        <p:spPr>
          <a:xfrm>
            <a:off x="7134225" y="727075"/>
            <a:ext cx="166688" cy="160338"/>
          </a:xfrm>
          <a:prstGeom prst="ellipse">
            <a:avLst/>
          </a:prstGeom>
          <a:solidFill>
            <a:srgbClr val="0070C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7" name="Oval 16"/>
          <p:cNvSpPr/>
          <p:nvPr/>
        </p:nvSpPr>
        <p:spPr>
          <a:xfrm>
            <a:off x="8250238" y="1106488"/>
            <a:ext cx="166687" cy="160337"/>
          </a:xfrm>
          <a:prstGeom prst="ellipse">
            <a:avLst/>
          </a:prstGeom>
          <a:solidFill>
            <a:srgbClr val="0070C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8" name="Oval 17"/>
          <p:cNvSpPr/>
          <p:nvPr/>
        </p:nvSpPr>
        <p:spPr>
          <a:xfrm>
            <a:off x="6064250" y="215900"/>
            <a:ext cx="166688" cy="160338"/>
          </a:xfrm>
          <a:prstGeom prst="ellipse">
            <a:avLst/>
          </a:prstGeom>
          <a:solidFill>
            <a:srgbClr val="0070C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Oval 18"/>
          <p:cNvSpPr/>
          <p:nvPr/>
        </p:nvSpPr>
        <p:spPr>
          <a:xfrm>
            <a:off x="6410325" y="98425"/>
            <a:ext cx="165100" cy="158750"/>
          </a:xfrm>
          <a:prstGeom prst="ellipse">
            <a:avLst/>
          </a:prstGeom>
          <a:solidFill>
            <a:srgbClr val="0070C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2" name="Freeform 21"/>
          <p:cNvSpPr/>
          <p:nvPr/>
        </p:nvSpPr>
        <p:spPr>
          <a:xfrm>
            <a:off x="5503863" y="-258763"/>
            <a:ext cx="1833562" cy="2374901"/>
          </a:xfrm>
          <a:custGeom>
            <a:avLst/>
            <a:gdLst>
              <a:gd name="connsiteX0" fmla="*/ 1794294 w 1834551"/>
              <a:gd name="connsiteY0" fmla="*/ 2375139 h 2375139"/>
              <a:gd name="connsiteX1" fmla="*/ 264543 w 1834551"/>
              <a:gd name="connsiteY1" fmla="*/ 1863305 h 2375139"/>
              <a:gd name="connsiteX2" fmla="*/ 92015 w 1834551"/>
              <a:gd name="connsiteY2" fmla="*/ 1610264 h 2375139"/>
              <a:gd name="connsiteX3" fmla="*/ 0 w 1834551"/>
              <a:gd name="connsiteY3" fmla="*/ 1374475 h 2375139"/>
              <a:gd name="connsiteX4" fmla="*/ 23004 w 1834551"/>
              <a:gd name="connsiteY4" fmla="*/ 1253705 h 2375139"/>
              <a:gd name="connsiteX5" fmla="*/ 178279 w 1834551"/>
              <a:gd name="connsiteY5" fmla="*/ 1069675 h 2375139"/>
              <a:gd name="connsiteX6" fmla="*/ 431321 w 1834551"/>
              <a:gd name="connsiteY6" fmla="*/ 805132 h 2375139"/>
              <a:gd name="connsiteX7" fmla="*/ 598098 w 1834551"/>
              <a:gd name="connsiteY7" fmla="*/ 632603 h 2375139"/>
              <a:gd name="connsiteX8" fmla="*/ 661358 w 1834551"/>
              <a:gd name="connsiteY8" fmla="*/ 488830 h 2375139"/>
              <a:gd name="connsiteX9" fmla="*/ 1012166 w 1834551"/>
              <a:gd name="connsiteY9" fmla="*/ 540588 h 2375139"/>
              <a:gd name="connsiteX10" fmla="*/ 1500996 w 1834551"/>
              <a:gd name="connsiteY10" fmla="*/ 483079 h 2375139"/>
              <a:gd name="connsiteX11" fmla="*/ 1679275 w 1834551"/>
              <a:gd name="connsiteY11" fmla="*/ 431320 h 2375139"/>
              <a:gd name="connsiteX12" fmla="*/ 1765539 w 1834551"/>
              <a:gd name="connsiteY12" fmla="*/ 368060 h 2375139"/>
              <a:gd name="connsiteX13" fmla="*/ 1823049 w 1834551"/>
              <a:gd name="connsiteY13" fmla="*/ 235788 h 2375139"/>
              <a:gd name="connsiteX14" fmla="*/ 1834551 w 1834551"/>
              <a:gd name="connsiteY14" fmla="*/ 51758 h 2375139"/>
              <a:gd name="connsiteX15" fmla="*/ 1805796 w 1834551"/>
              <a:gd name="connsiteY15" fmla="*/ 0 h 2375139"/>
              <a:gd name="connsiteX0" fmla="*/ 1794294 w 1834551"/>
              <a:gd name="connsiteY0" fmla="*/ 2375139 h 2375139"/>
              <a:gd name="connsiteX1" fmla="*/ 264543 w 1834551"/>
              <a:gd name="connsiteY1" fmla="*/ 1863305 h 2375139"/>
              <a:gd name="connsiteX2" fmla="*/ 92015 w 1834551"/>
              <a:gd name="connsiteY2" fmla="*/ 1610264 h 2375139"/>
              <a:gd name="connsiteX3" fmla="*/ 0 w 1834551"/>
              <a:gd name="connsiteY3" fmla="*/ 1374475 h 2375139"/>
              <a:gd name="connsiteX4" fmla="*/ 23004 w 1834551"/>
              <a:gd name="connsiteY4" fmla="*/ 1253705 h 2375139"/>
              <a:gd name="connsiteX5" fmla="*/ 178279 w 1834551"/>
              <a:gd name="connsiteY5" fmla="*/ 1069675 h 2375139"/>
              <a:gd name="connsiteX6" fmla="*/ 431321 w 1834551"/>
              <a:gd name="connsiteY6" fmla="*/ 805132 h 2375139"/>
              <a:gd name="connsiteX7" fmla="*/ 598098 w 1834551"/>
              <a:gd name="connsiteY7" fmla="*/ 632603 h 2375139"/>
              <a:gd name="connsiteX8" fmla="*/ 692582 w 1834551"/>
              <a:gd name="connsiteY8" fmla="*/ 537895 h 2375139"/>
              <a:gd name="connsiteX9" fmla="*/ 1012166 w 1834551"/>
              <a:gd name="connsiteY9" fmla="*/ 540588 h 2375139"/>
              <a:gd name="connsiteX10" fmla="*/ 1500996 w 1834551"/>
              <a:gd name="connsiteY10" fmla="*/ 483079 h 2375139"/>
              <a:gd name="connsiteX11" fmla="*/ 1679275 w 1834551"/>
              <a:gd name="connsiteY11" fmla="*/ 431320 h 2375139"/>
              <a:gd name="connsiteX12" fmla="*/ 1765539 w 1834551"/>
              <a:gd name="connsiteY12" fmla="*/ 368060 h 2375139"/>
              <a:gd name="connsiteX13" fmla="*/ 1823049 w 1834551"/>
              <a:gd name="connsiteY13" fmla="*/ 235788 h 2375139"/>
              <a:gd name="connsiteX14" fmla="*/ 1834551 w 1834551"/>
              <a:gd name="connsiteY14" fmla="*/ 51758 h 2375139"/>
              <a:gd name="connsiteX15" fmla="*/ 1805796 w 1834551"/>
              <a:gd name="connsiteY15" fmla="*/ 0 h 237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4551" h="2375139">
                <a:moveTo>
                  <a:pt x="1794294" y="2375139"/>
                </a:moveTo>
                <a:lnTo>
                  <a:pt x="264543" y="1863305"/>
                </a:lnTo>
                <a:lnTo>
                  <a:pt x="92015" y="1610264"/>
                </a:lnTo>
                <a:lnTo>
                  <a:pt x="0" y="1374475"/>
                </a:lnTo>
                <a:lnTo>
                  <a:pt x="23004" y="1253705"/>
                </a:lnTo>
                <a:lnTo>
                  <a:pt x="178279" y="1069675"/>
                </a:lnTo>
                <a:lnTo>
                  <a:pt x="431321" y="805132"/>
                </a:lnTo>
                <a:lnTo>
                  <a:pt x="598098" y="632603"/>
                </a:lnTo>
                <a:lnTo>
                  <a:pt x="692582" y="537895"/>
                </a:lnTo>
                <a:lnTo>
                  <a:pt x="1012166" y="540588"/>
                </a:lnTo>
                <a:lnTo>
                  <a:pt x="1500996" y="483079"/>
                </a:lnTo>
                <a:lnTo>
                  <a:pt x="1679275" y="431320"/>
                </a:lnTo>
                <a:lnTo>
                  <a:pt x="1765539" y="368060"/>
                </a:lnTo>
                <a:lnTo>
                  <a:pt x="1823049" y="235788"/>
                </a:lnTo>
                <a:lnTo>
                  <a:pt x="1834551" y="51758"/>
                </a:lnTo>
                <a:lnTo>
                  <a:pt x="1805796" y="0"/>
                </a:lnTo>
              </a:path>
            </a:pathLst>
          </a:custGeom>
          <a:ln>
            <a:solidFill>
              <a:srgbClr val="FF0000">
                <a:alpha val="7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3" name="Freeform 22"/>
          <p:cNvSpPr/>
          <p:nvPr/>
        </p:nvSpPr>
        <p:spPr>
          <a:xfrm>
            <a:off x="5935663" y="-212725"/>
            <a:ext cx="171450" cy="471488"/>
          </a:xfrm>
          <a:custGeom>
            <a:avLst/>
            <a:gdLst>
              <a:gd name="connsiteX0" fmla="*/ 172528 w 172528"/>
              <a:gd name="connsiteY0" fmla="*/ 471577 h 471577"/>
              <a:gd name="connsiteX1" fmla="*/ 86264 w 172528"/>
              <a:gd name="connsiteY1" fmla="*/ 316302 h 471577"/>
              <a:gd name="connsiteX2" fmla="*/ 46007 w 172528"/>
              <a:gd name="connsiteY2" fmla="*/ 178279 h 471577"/>
              <a:gd name="connsiteX3" fmla="*/ 0 w 172528"/>
              <a:gd name="connsiteY3" fmla="*/ 0 h 47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28" h="471577">
                <a:moveTo>
                  <a:pt x="172528" y="471577"/>
                </a:moveTo>
                <a:lnTo>
                  <a:pt x="86264" y="316302"/>
                </a:lnTo>
                <a:lnTo>
                  <a:pt x="46007" y="178279"/>
                </a:lnTo>
                <a:lnTo>
                  <a:pt x="0" y="0"/>
                </a:lnTo>
              </a:path>
            </a:pathLst>
          </a:custGeom>
          <a:ln>
            <a:solidFill>
              <a:srgbClr val="FF0000">
                <a:alpha val="6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5" name="Freeform 24"/>
          <p:cNvSpPr/>
          <p:nvPr/>
        </p:nvSpPr>
        <p:spPr>
          <a:xfrm>
            <a:off x="7856538" y="517525"/>
            <a:ext cx="603250" cy="1058863"/>
          </a:xfrm>
          <a:custGeom>
            <a:avLst/>
            <a:gdLst>
              <a:gd name="connsiteX0" fmla="*/ 603849 w 603849"/>
              <a:gd name="connsiteY0" fmla="*/ 1058173 h 1058173"/>
              <a:gd name="connsiteX1" fmla="*/ 264543 w 603849"/>
              <a:gd name="connsiteY1" fmla="*/ 845389 h 1058173"/>
              <a:gd name="connsiteX2" fmla="*/ 138022 w 603849"/>
              <a:gd name="connsiteY2" fmla="*/ 655607 h 1058173"/>
              <a:gd name="connsiteX3" fmla="*/ 92015 w 603849"/>
              <a:gd name="connsiteY3" fmla="*/ 437072 h 1058173"/>
              <a:gd name="connsiteX4" fmla="*/ 28754 w 603849"/>
              <a:gd name="connsiteY4" fmla="*/ 178279 h 1058173"/>
              <a:gd name="connsiteX5" fmla="*/ 0 w 603849"/>
              <a:gd name="connsiteY5" fmla="*/ 0 h 105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849" h="1058173">
                <a:moveTo>
                  <a:pt x="603849" y="1058173"/>
                </a:moveTo>
                <a:lnTo>
                  <a:pt x="264543" y="845389"/>
                </a:lnTo>
                <a:lnTo>
                  <a:pt x="138022" y="655607"/>
                </a:lnTo>
                <a:lnTo>
                  <a:pt x="92015" y="437072"/>
                </a:lnTo>
                <a:lnTo>
                  <a:pt x="28754" y="178279"/>
                </a:lnTo>
                <a:lnTo>
                  <a:pt x="0" y="0"/>
                </a:lnTo>
              </a:path>
            </a:pathLst>
          </a:custGeom>
          <a:ln>
            <a:solidFill>
              <a:srgbClr val="FF0000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6" name="Freeform 25"/>
          <p:cNvSpPr/>
          <p:nvPr/>
        </p:nvSpPr>
        <p:spPr>
          <a:xfrm>
            <a:off x="5946775" y="534988"/>
            <a:ext cx="2747963" cy="563562"/>
          </a:xfrm>
          <a:custGeom>
            <a:avLst/>
            <a:gdLst>
              <a:gd name="connsiteX0" fmla="*/ 0 w 2748951"/>
              <a:gd name="connsiteY0" fmla="*/ 0 h 563592"/>
              <a:gd name="connsiteX1" fmla="*/ 316302 w 2748951"/>
              <a:gd name="connsiteY1" fmla="*/ 172528 h 563592"/>
              <a:gd name="connsiteX2" fmla="*/ 626853 w 2748951"/>
              <a:gd name="connsiteY2" fmla="*/ 281796 h 563592"/>
              <a:gd name="connsiteX3" fmla="*/ 1328468 w 2748951"/>
              <a:gd name="connsiteY3" fmla="*/ 408317 h 563592"/>
              <a:gd name="connsiteX4" fmla="*/ 1805797 w 2748951"/>
              <a:gd name="connsiteY4" fmla="*/ 425570 h 563592"/>
              <a:gd name="connsiteX5" fmla="*/ 2133600 w 2748951"/>
              <a:gd name="connsiteY5" fmla="*/ 460075 h 563592"/>
              <a:gd name="connsiteX6" fmla="*/ 2748951 w 2748951"/>
              <a:gd name="connsiteY6" fmla="*/ 563592 h 56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8951" h="563592">
                <a:moveTo>
                  <a:pt x="0" y="0"/>
                </a:moveTo>
                <a:lnTo>
                  <a:pt x="316302" y="172528"/>
                </a:lnTo>
                <a:lnTo>
                  <a:pt x="626853" y="281796"/>
                </a:lnTo>
                <a:lnTo>
                  <a:pt x="1328468" y="408317"/>
                </a:lnTo>
                <a:lnTo>
                  <a:pt x="1805797" y="425570"/>
                </a:lnTo>
                <a:lnTo>
                  <a:pt x="2133600" y="460075"/>
                </a:lnTo>
                <a:lnTo>
                  <a:pt x="2748951" y="563592"/>
                </a:lnTo>
              </a:path>
            </a:pathLst>
          </a:custGeom>
          <a:ln>
            <a:solidFill>
              <a:srgbClr val="FF0000">
                <a:alpha val="5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7" name="Oval 26"/>
          <p:cNvSpPr/>
          <p:nvPr/>
        </p:nvSpPr>
        <p:spPr>
          <a:xfrm>
            <a:off x="2906713" y="1628775"/>
            <a:ext cx="260350" cy="230188"/>
          </a:xfrm>
          <a:prstGeom prst="ellipse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30741" name="Picture 2" descr="C:\Documents and Settings\Korisnik\Desktop\UR_3\dracevac_karepovac_TTT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19300"/>
            <a:ext cx="91440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52</Words>
  <Application>Microsoft Office PowerPoint</Application>
  <PresentationFormat>On-screen Show (4:3)</PresentationFormat>
  <Paragraphs>28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Impact</vt:lpstr>
      <vt:lpstr>Swis721 BlkCn BT</vt:lpstr>
      <vt:lpstr>Arial Narrow</vt:lpstr>
      <vt:lpstr>Office Theme</vt:lpstr>
      <vt:lpstr>Slide 1</vt:lpstr>
      <vt:lpstr>Slide 2</vt:lpstr>
      <vt:lpstr>Slide 3</vt:lpstr>
      <vt:lpstr>Rotor / Dračevac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Loka</dc:creator>
  <cp:lastModifiedBy>gaf</cp:lastModifiedBy>
  <cp:revision>43</cp:revision>
  <dcterms:created xsi:type="dcterms:W3CDTF">2010-11-03T19:08:03Z</dcterms:created>
  <dcterms:modified xsi:type="dcterms:W3CDTF">2011-11-24T14:45:26Z</dcterms:modified>
</cp:coreProperties>
</file>